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7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108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11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572000" y="1302327"/>
            <a:ext cx="3778489" cy="402969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C’est l’après-midi. </a:t>
            </a: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Quelle heure </a:t>
            </a:r>
            <a:r>
              <a:rPr lang="fr-FR" sz="32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sera-t-il dans une heure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endParaRPr lang="fr-FR" sz="1600" dirty="0">
              <a:solidFill>
                <a:srgbClr val="231F20"/>
              </a:solidFill>
              <a:ea typeface="Calibri" panose="020F0502020204030204" pitchFamily="34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Je commence un film qui dure 3 heures.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À quelle heure finira le film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108345" y="136224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108345" y="360313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5A3C64A-FCB5-6237-85C2-0B103FB9F11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360" y="1393288"/>
            <a:ext cx="3370155" cy="453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051885" y="2979690"/>
            <a:ext cx="4298603" cy="2800651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L’aiguille indiquant l’heure est sur le 4. Comme c’est l’après-midi, il est donc 16 heures.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Dans une heure, ce sera 17 heures.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0DCFA26E-06B8-8DE7-53E0-25F2C9A3FF71}"/>
              </a:ext>
            </a:extLst>
          </p:cNvPr>
          <p:cNvSpPr txBox="1"/>
          <p:nvPr/>
        </p:nvSpPr>
        <p:spPr>
          <a:xfrm>
            <a:off x="4572000" y="1302328"/>
            <a:ext cx="3778489" cy="123503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C’est l’après-midi. </a:t>
            </a: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Quelle heure </a:t>
            </a:r>
            <a:r>
              <a:rPr lang="fr-FR" sz="32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sera-t-il dans une heure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546B1810-B021-9558-02EA-33D69F4ABCEF}"/>
              </a:ext>
            </a:extLst>
          </p:cNvPr>
          <p:cNvSpPr/>
          <p:nvPr/>
        </p:nvSpPr>
        <p:spPr>
          <a:xfrm>
            <a:off x="4108345" y="136224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C48E925-5314-2919-2479-752D2CC699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360" y="1393288"/>
            <a:ext cx="3370155" cy="453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66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A84B094A-2A98-B16A-E5F1-4834198C3061}"/>
              </a:ext>
            </a:extLst>
          </p:cNvPr>
          <p:cNvSpPr txBox="1"/>
          <p:nvPr/>
        </p:nvSpPr>
        <p:spPr>
          <a:xfrm>
            <a:off x="5363688" y="1302328"/>
            <a:ext cx="2986801" cy="129045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Combien pèse un seul gâteau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EA34F262-29D3-364B-0606-0CBE943EDC02}"/>
              </a:ext>
            </a:extLst>
          </p:cNvPr>
          <p:cNvSpPr/>
          <p:nvPr/>
        </p:nvSpPr>
        <p:spPr>
          <a:xfrm>
            <a:off x="4897990" y="1452877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3" name="Zone de texte 2">
            <a:extLst>
              <a:ext uri="{FF2B5EF4-FFF2-40B4-BE49-F238E27FC236}">
                <a16:creationId xmlns:a16="http://schemas.microsoft.com/office/drawing/2014/main" id="{08CE08DE-5CE6-C08D-9544-FCBB652D7654}"/>
              </a:ext>
            </a:extLst>
          </p:cNvPr>
          <p:cNvSpPr txBox="1"/>
          <p:nvPr/>
        </p:nvSpPr>
        <p:spPr>
          <a:xfrm>
            <a:off x="4108345" y="3467724"/>
            <a:ext cx="4311485" cy="139214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16 + 3 = 19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film finira à 19 heures.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A8C1C0A0-C155-09CF-259E-C59DB421893B}"/>
              </a:ext>
            </a:extLst>
          </p:cNvPr>
          <p:cNvSpPr txBox="1"/>
          <p:nvPr/>
        </p:nvSpPr>
        <p:spPr>
          <a:xfrm>
            <a:off x="4572000" y="1302327"/>
            <a:ext cx="3778489" cy="201484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Je commence un film qui dure 3 heures.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À quelle heure finira le film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00632BFF-C8BD-5B4F-0851-E9CBE5FE16F0}"/>
              </a:ext>
            </a:extLst>
          </p:cNvPr>
          <p:cNvSpPr/>
          <p:nvPr/>
        </p:nvSpPr>
        <p:spPr>
          <a:xfrm>
            <a:off x="4108345" y="136224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1500775-E7B6-F178-D431-F8E8DB84A2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360" y="1393288"/>
            <a:ext cx="3370155" cy="453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2818</TotalTime>
  <Words>121</Words>
  <Application>Microsoft Office PowerPoint</Application>
  <PresentationFormat>Affichage à l'écran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Problème en image 11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98</cp:revision>
  <dcterms:created xsi:type="dcterms:W3CDTF">2023-02-07T14:55:57Z</dcterms:created>
  <dcterms:modified xsi:type="dcterms:W3CDTF">2025-09-03T09:45:14Z</dcterms:modified>
</cp:coreProperties>
</file>